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1F3464-5E59-4F8D-B3AC-ECC958B5BBB9}" type="datetimeFigureOut">
              <a:rPr lang="it-IT" smtClean="0"/>
              <a:t>14/11/2014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91705B-4F5D-41E7-BF50-DC9A54AEEAAE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onati.anna@alice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129408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Il Piano Economico e Finanziario di SAT che non c’è. </a:t>
            </a:r>
            <a:br>
              <a:rPr lang="it-IT" sz="3600" dirty="0" smtClean="0"/>
            </a:br>
            <a:r>
              <a:rPr lang="it-IT" sz="3600" dirty="0" smtClean="0"/>
              <a:t>I Privati vogliono risorse  pubbliche.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4581128"/>
            <a:ext cx="7854696" cy="20162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t-IT" dirty="0" smtClean="0"/>
              <a:t>Intervento di  Anna Donati, Green Italia</a:t>
            </a:r>
          </a:p>
          <a:p>
            <a:pPr algn="ctr"/>
            <a:endParaRPr lang="it-IT" dirty="0" smtClean="0"/>
          </a:p>
          <a:p>
            <a:pPr algn="ctr"/>
            <a:r>
              <a:rPr lang="it-IT" b="1" dirty="0" smtClean="0"/>
              <a:t>La Strada </a:t>
            </a:r>
            <a:r>
              <a:rPr lang="it-IT" b="1" dirty="0" smtClean="0"/>
              <a:t>S</a:t>
            </a:r>
            <a:r>
              <a:rPr lang="it-IT" b="1" dirty="0" smtClean="0"/>
              <a:t>tatale Aurelia Sicura Subito</a:t>
            </a:r>
          </a:p>
          <a:p>
            <a:pPr algn="ctr"/>
            <a:r>
              <a:rPr lang="it-IT" dirty="0" smtClean="0"/>
              <a:t> Capalbio, 15 novembre 2014  </a:t>
            </a:r>
          </a:p>
          <a:p>
            <a:pPr algn="ctr"/>
            <a:r>
              <a:rPr lang="it-IT" dirty="0" smtClean="0"/>
              <a:t>Comitato per la bellezza, FAI, Legambiente, WWF, Rete dei Comitati, Associazione Bianchi </a:t>
            </a:r>
            <a:r>
              <a:rPr lang="it-IT" dirty="0" err="1" smtClean="0"/>
              <a:t>Bandinelli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I costi del progetto autostradale  del 2008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 </a:t>
            </a:r>
            <a:r>
              <a:rPr lang="it-IT" sz="2400" dirty="0" smtClean="0"/>
              <a:t>Il progetto del 2008 con un tracciato interno posto tra 100 e 500 metri dalla SS Aurelia costava 3.8 miliardi di euro</a:t>
            </a:r>
          </a:p>
          <a:p>
            <a:r>
              <a:rPr lang="it-IT" sz="2400" dirty="0" smtClean="0"/>
              <a:t>Restava  l’Aurelia riportata a due corsie per il traffico locale</a:t>
            </a:r>
          </a:p>
          <a:p>
            <a:r>
              <a:rPr lang="it-IT" sz="2400" dirty="0" smtClean="0"/>
              <a:t> </a:t>
            </a:r>
            <a:r>
              <a:rPr lang="it-IT" sz="2400" dirty="0" smtClean="0"/>
              <a:t>i veicoli stimati sull’autostrada erano 50.000 veicoli/giorno al 2030</a:t>
            </a:r>
          </a:p>
          <a:p>
            <a:r>
              <a:rPr lang="it-IT" sz="2400" dirty="0" smtClean="0"/>
              <a:t> </a:t>
            </a:r>
            <a:r>
              <a:rPr lang="it-IT" sz="2400" dirty="0" smtClean="0"/>
              <a:t>il prezzo che lo Stato avrebbe pagato al 2046 alla scadenza della concessione alla SAT era pari all’investimento</a:t>
            </a:r>
          </a:p>
          <a:p>
            <a:r>
              <a:rPr lang="it-IT" sz="2400" dirty="0" smtClean="0"/>
              <a:t> su questo debito futuro dello Stato ha espresso un parere negativo il Ministero dell’Economia ed il </a:t>
            </a:r>
            <a:r>
              <a:rPr lang="it-IT" sz="2400" dirty="0" err="1" smtClean="0"/>
              <a:t>Cipe</a:t>
            </a:r>
            <a:endParaRPr lang="it-IT" sz="2400" dirty="0" smtClean="0"/>
          </a:p>
          <a:p>
            <a:r>
              <a:rPr lang="it-IT" sz="2400" dirty="0" smtClean="0"/>
              <a:t>Il traffico </a:t>
            </a:r>
            <a:r>
              <a:rPr lang="it-IT" sz="2400" dirty="0" smtClean="0"/>
              <a:t>è per  </a:t>
            </a:r>
            <a:r>
              <a:rPr lang="it-IT" sz="2400" dirty="0" smtClean="0"/>
              <a:t>2/3 locale e poco quello di lunga </a:t>
            </a:r>
            <a:r>
              <a:rPr lang="it-IT" sz="2400" dirty="0" smtClean="0"/>
              <a:t>percorrenza</a:t>
            </a:r>
          </a:p>
          <a:p>
            <a:r>
              <a:rPr lang="it-IT" sz="2400" dirty="0" smtClean="0"/>
              <a:t>L’autostrada non serve, i conti non tornano, il progetto si sgonfia, complice la crisi economica e del traffico</a:t>
            </a:r>
          </a:p>
          <a:p>
            <a:pPr>
              <a:buNone/>
            </a:pPr>
            <a:endParaRPr lang="it-IT" sz="2400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I costi del progetto autostradale del 2011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Il progetto si ridimensiona ed il tracciato autostradale viene posizionato sulla SS Aurelia, concessa a SAT a canone basso</a:t>
            </a:r>
          </a:p>
          <a:p>
            <a:r>
              <a:rPr lang="it-IT" sz="2400" dirty="0" smtClean="0"/>
              <a:t>p</a:t>
            </a:r>
            <a:r>
              <a:rPr lang="it-IT" sz="2400" dirty="0" smtClean="0"/>
              <a:t>revisti 134 km di adeguamento della viabilità locale alternativa</a:t>
            </a:r>
          </a:p>
          <a:p>
            <a:r>
              <a:rPr lang="it-IT" sz="2400" dirty="0" smtClean="0"/>
              <a:t>costo stimato 2 miliardi interamente a carico dei privati, ma il piano economico e finanziario non c’è</a:t>
            </a:r>
          </a:p>
          <a:p>
            <a:r>
              <a:rPr lang="it-IT" sz="2400" dirty="0" smtClean="0"/>
              <a:t>i</a:t>
            </a:r>
            <a:r>
              <a:rPr lang="it-IT" sz="2400" dirty="0" smtClean="0"/>
              <a:t>l traffico stimato adesso è 28.500 veicoli/giorno al 2036. </a:t>
            </a:r>
            <a:r>
              <a:rPr lang="it-IT" sz="2400" dirty="0" smtClean="0"/>
              <a:t>A</a:t>
            </a:r>
            <a:r>
              <a:rPr lang="it-IT" sz="2400" dirty="0" smtClean="0"/>
              <a:t>ll’avvio ci sono 17.655 veicoli paganti sull’autostrada, cioè meno di quelli che stanno sull’Aurelia.</a:t>
            </a:r>
          </a:p>
          <a:p>
            <a:r>
              <a:rPr lang="it-IT" sz="2400" dirty="0" smtClean="0"/>
              <a:t> </a:t>
            </a:r>
            <a:r>
              <a:rPr lang="it-IT" sz="2400" dirty="0" smtClean="0"/>
              <a:t>si propone giustamente l’esenzione per i residenti del pedaggio e questo riduce gli incassi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L’approvazione del progetto 2011 </a:t>
            </a:r>
            <a:br>
              <a:rPr lang="it-IT" sz="3200" b="1" dirty="0" smtClean="0"/>
            </a:br>
            <a:r>
              <a:rPr lang="it-IT" sz="3200" b="1" dirty="0" smtClean="0"/>
              <a:t>con la Delibera </a:t>
            </a:r>
            <a:r>
              <a:rPr lang="it-IT" sz="3200" b="1" dirty="0" err="1" smtClean="0"/>
              <a:t>Cipe</a:t>
            </a:r>
            <a:r>
              <a:rPr lang="it-IT" sz="3200" b="1" dirty="0" smtClean="0"/>
              <a:t> 58/2012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La parte di progetto approvato è parziale  (esclude </a:t>
            </a:r>
            <a:r>
              <a:rPr lang="it-IT" sz="2400" dirty="0" err="1" smtClean="0"/>
              <a:t>Ansedonia-Grosseto</a:t>
            </a:r>
            <a:r>
              <a:rPr lang="it-IT" sz="2400" dirty="0" smtClean="0"/>
              <a:t> sud,  non approvato) e costa 1,505 miliardi</a:t>
            </a:r>
          </a:p>
          <a:p>
            <a:r>
              <a:rPr lang="it-IT" sz="2400" dirty="0" smtClean="0"/>
              <a:t>Stabilisce che il costo complessivo deve comunque restare 2 miliardi: ma se il progetto non c’è, </a:t>
            </a:r>
            <a:r>
              <a:rPr lang="it-IT" sz="2400" dirty="0" err="1" smtClean="0"/>
              <a:t>è</a:t>
            </a:r>
            <a:r>
              <a:rPr lang="it-IT" sz="2400" dirty="0" smtClean="0"/>
              <a:t> impossibile stabilire i suoi costi!</a:t>
            </a:r>
          </a:p>
          <a:p>
            <a:r>
              <a:rPr lang="it-IT" sz="2400" dirty="0" smtClean="0"/>
              <a:t> S</a:t>
            </a:r>
            <a:r>
              <a:rPr lang="it-IT" sz="2400" dirty="0" smtClean="0"/>
              <a:t>cadenza della concessione 2046 (30 anni dal 2016)</a:t>
            </a:r>
          </a:p>
          <a:p>
            <a:r>
              <a:rPr lang="it-IT" sz="2400" dirty="0" smtClean="0"/>
              <a:t>Si promette l’esenzione dei residenti, enti pubblici, TPL ma devono essere trovate le risorse</a:t>
            </a:r>
          </a:p>
          <a:p>
            <a:r>
              <a:rPr lang="it-IT" sz="2400" dirty="0" smtClean="0"/>
              <a:t>La valutazione definitiva del PEF si potrà fare solo a progetto completo</a:t>
            </a:r>
          </a:p>
          <a:p>
            <a:r>
              <a:rPr lang="it-IT" sz="2400" dirty="0" smtClean="0"/>
              <a:t>Secondo  l’Unità Tecnica </a:t>
            </a:r>
            <a:r>
              <a:rPr lang="it-IT" sz="2400" dirty="0" smtClean="0"/>
              <a:t>F</a:t>
            </a:r>
            <a:r>
              <a:rPr lang="it-IT" sz="2400" dirty="0" smtClean="0"/>
              <a:t>inanza di progetto le stime di traffico sono ottimistiche</a:t>
            </a:r>
          </a:p>
          <a:p>
            <a:r>
              <a:rPr lang="it-IT" sz="2400" dirty="0" smtClean="0"/>
              <a:t>Partono i lavori nel tratto </a:t>
            </a:r>
            <a:r>
              <a:rPr lang="it-IT" sz="2400" dirty="0" err="1" smtClean="0"/>
              <a:t>Civitavecchia-Tarquinia</a:t>
            </a:r>
            <a:r>
              <a:rPr lang="it-IT" sz="2400" dirty="0" smtClean="0"/>
              <a:t>  </a:t>
            </a:r>
            <a:endParaRPr lang="it-I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/>
              <a:t>I conti non tornano e la SAT chiede </a:t>
            </a:r>
            <a:br>
              <a:rPr lang="it-IT" sz="3600" b="1" dirty="0" smtClean="0"/>
            </a:br>
            <a:r>
              <a:rPr lang="it-IT" sz="3600" b="1" dirty="0" smtClean="0"/>
              <a:t>risorse pubbliche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I conti già non tornano. A giugno 2014 SAT chiede 270 milioni di contributo pubblico</a:t>
            </a:r>
          </a:p>
          <a:p>
            <a:r>
              <a:rPr lang="it-IT" sz="2400" dirty="0" smtClean="0"/>
              <a:t>complice la crisi il traffico cala ulteriormente sulle strade ed autostrade. Sulla SAT il traffico scende a 16.816 veicoli/giorno ed in modo analogo sull’Aurelia</a:t>
            </a:r>
          </a:p>
          <a:p>
            <a:r>
              <a:rPr lang="it-IT" sz="2400" dirty="0" smtClean="0"/>
              <a:t>Le tariffe per ripagare l’investimento dovrebbero essere molto alte: si mormora di 30 euro di pedaggio per 200 km di autostrada. Ma così non la usa nessuno!</a:t>
            </a:r>
          </a:p>
          <a:p>
            <a:r>
              <a:rPr lang="it-IT" sz="2400" dirty="0" smtClean="0"/>
              <a:t>Costruire molti km di adeguamento per la viabilità locale è costoso, impattante e non rende e rischia di lasciare l’autostrada deserta</a:t>
            </a:r>
          </a:p>
          <a:p>
            <a:r>
              <a:rPr lang="it-IT" sz="2400" dirty="0" smtClean="0"/>
              <a:t>Il gruppo </a:t>
            </a:r>
            <a:r>
              <a:rPr lang="it-IT" sz="2400" dirty="0" err="1" smtClean="0"/>
              <a:t>Vianco</a:t>
            </a:r>
            <a:r>
              <a:rPr lang="it-IT" sz="2400" dirty="0" smtClean="0"/>
              <a:t> di Caltagirone chiede di uscire dalla SAT</a:t>
            </a:r>
          </a:p>
          <a:p>
            <a:r>
              <a:rPr lang="it-IT" sz="2400" dirty="0" smtClean="0"/>
              <a:t>Riaperta la procedura d’infrazione sulla SAT </a:t>
            </a:r>
            <a:r>
              <a:rPr lang="it-IT" sz="2400" smtClean="0"/>
              <a:t>in sede UE</a:t>
            </a:r>
            <a:endParaRPr lang="it-IT" sz="2400" dirty="0" smtClean="0"/>
          </a:p>
          <a:p>
            <a:r>
              <a:rPr lang="it-IT" sz="2400" dirty="0" smtClean="0"/>
              <a:t>Il Piano Economico e Finanziario non è stato mai presentato alla discussione pubblica ed i numeri non sono noti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sz="4000" b="1" dirty="0" smtClean="0"/>
              <a:t>L’ultima invenzione, l’ autostrada “Ibrida”?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risorse per la SAT non vengono inserite nel D.L. Sblocca Italia e nemmeno del DDL Stabilità, perché evidentemente i conti non tornano e l’opera non serve</a:t>
            </a:r>
          </a:p>
          <a:p>
            <a:r>
              <a:rPr lang="it-IT" dirty="0" smtClean="0"/>
              <a:t>Il 14 ottobre al Ministero Infrastrutture con SAT e Regione si fa un’altra ipotesi, adesso allo studio: tra Grosseto e Cecina si lascia così com’è e senza pedaggio, tra Grosseto e Tarquinia si fa l’autostrada</a:t>
            </a:r>
          </a:p>
          <a:p>
            <a:r>
              <a:rPr lang="it-IT" dirty="0" smtClean="0"/>
              <a:t>Costo stimato 1 miliardo, ipotesi allo studio per metà novembre</a:t>
            </a:r>
          </a:p>
          <a:p>
            <a:r>
              <a:rPr lang="it-IT" dirty="0" smtClean="0"/>
              <a:t> </a:t>
            </a:r>
            <a:r>
              <a:rPr lang="it-IT" dirty="0" smtClean="0"/>
              <a:t>si tratta di un ennesimo progetto insensato sia sul piano ambientale, che sul piano </a:t>
            </a:r>
            <a:r>
              <a:rPr lang="it-IT" dirty="0" err="1" smtClean="0"/>
              <a:t>trasportistico</a:t>
            </a:r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/>
              <a:t>L’autostrada non serve. Meglio </a:t>
            </a:r>
            <a:br>
              <a:rPr lang="it-IT" sz="3600" b="1" dirty="0" smtClean="0"/>
            </a:br>
            <a:r>
              <a:rPr lang="it-IT" sz="3600" b="1" dirty="0" smtClean="0"/>
              <a:t>adeguare l’Aurelia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400" dirty="0" smtClean="0"/>
              <a:t>I numeri di traffico non giustificano una nuova autostrada</a:t>
            </a:r>
          </a:p>
          <a:p>
            <a:r>
              <a:rPr lang="it-IT" sz="2400" dirty="0" smtClean="0"/>
              <a:t>più serio e funzionale agli spostamenti adeguare e mettere in sicurezza l’Aurelia e destinare le scarse risorse pubbliche a questo scopo, a partire dei tratti a due corsie e gli incroci a raso , a partire dal progetto ANAS del 2000</a:t>
            </a:r>
          </a:p>
          <a:p>
            <a:r>
              <a:rPr lang="it-IT" sz="2400" dirty="0" smtClean="0"/>
              <a:t>Si può inserire anche sulla SS1 ammodernata un pedaggio “tecnologico”  per i TIR ed i veicoli che attraversano la Maremma, che escluda i residenti,  e le risorse devono essere destinate all’adeguamento dell’Aurelia</a:t>
            </a:r>
          </a:p>
          <a:p>
            <a:r>
              <a:rPr lang="it-IT" sz="2400" dirty="0" smtClean="0"/>
              <a:t>Rivedere con norma la concessione a SAT revocandola per questo tratto</a:t>
            </a:r>
          </a:p>
          <a:p>
            <a:r>
              <a:rPr lang="it-IT" sz="2400" dirty="0" smtClean="0"/>
              <a:t>Basta con i tagli al trasporto ferroviario</a:t>
            </a:r>
          </a:p>
          <a:p>
            <a:r>
              <a:rPr lang="it-IT" sz="2400" dirty="0" smtClean="0"/>
              <a:t>Chiediamo che l’Autorità di Regolazione dei Trasporti effettui una seria analisi costi benefici sui tre progetti (2011-ibrido-adeguamento </a:t>
            </a:r>
            <a:r>
              <a:rPr lang="it-IT" sz="2400" dirty="0" smtClean="0"/>
              <a:t>A</a:t>
            </a:r>
            <a:r>
              <a:rPr lang="it-IT" sz="2400" dirty="0" smtClean="0"/>
              <a:t>urelia) e la discussione sia pubblica e trasparente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160240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Grazie per l’attenzione!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hlinkClick r:id="rId2"/>
              </a:rPr>
              <a:t>d</a:t>
            </a:r>
            <a:r>
              <a:rPr lang="it-IT" dirty="0" smtClean="0">
                <a:hlinkClick r:id="rId2"/>
              </a:rPr>
              <a:t>onati.anna@alice.it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754</Words>
  <Application>Microsoft Office PowerPoint</Application>
  <PresentationFormat>Presentazione su schermo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Il Piano Economico e Finanziario di SAT che non c’è.  I Privati vogliono risorse  pubbliche.</vt:lpstr>
      <vt:lpstr>I costi del progetto autostradale  del 2008</vt:lpstr>
      <vt:lpstr>I costi del progetto autostradale del 2011</vt:lpstr>
      <vt:lpstr>L’approvazione del progetto 2011  con la Delibera Cipe 58/2012</vt:lpstr>
      <vt:lpstr>I conti non tornano e la SAT chiede  risorse pubbliche</vt:lpstr>
      <vt:lpstr> L’ultima invenzione, l’ autostrada “Ibrida”?</vt:lpstr>
      <vt:lpstr>L’autostrada non serve. Meglio  adeguare l’Aurelia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Piano Economico e Finanziario di SAT che non c’è.  I Privati vogliono risorse  pubbliche.</dc:title>
  <dc:creator>Anna</dc:creator>
  <cp:lastModifiedBy>Anna</cp:lastModifiedBy>
  <cp:revision>37</cp:revision>
  <dcterms:created xsi:type="dcterms:W3CDTF">2014-11-14T16:24:07Z</dcterms:created>
  <dcterms:modified xsi:type="dcterms:W3CDTF">2014-11-14T18:31:06Z</dcterms:modified>
</cp:coreProperties>
</file>